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60" r:id="rId4"/>
    <p:sldId id="261" r:id="rId5"/>
    <p:sldId id="265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96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93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6160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630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9300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0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612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34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025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45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6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091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93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94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43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89DF0-B952-4E50-9952-36B83DCACEC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011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ulture.ru/pushkinskaya-karta/afisha/russi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&#1089;&#1072;&#1081;&#1090;&#1086;&#1073;&#1088;&#1072;&#1079;&#1086;&#1074;&#1072;&#1085;&#1080;&#1103;.&#1088;&#1092;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«Пушкинская карта»</a:t>
            </a:r>
            <a:endParaRPr lang="ru-RU" b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2505" y="1628800"/>
            <a:ext cx="6067699" cy="43251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Проект «Пушкинская карта»</a:t>
            </a:r>
            <a:r>
              <a:rPr lang="ru-RU" sz="3600" dirty="0" smtClean="0">
                <a:solidFill>
                  <a:schemeClr val="tx1"/>
                </a:solidFill>
              </a:rPr>
              <a:t>. 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>
            <a:normAutofit fontScale="85000" lnSpcReduction="10000"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«Пушкинскую карту»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 лимитом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5000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рублей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могут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оформить  молодые люди с 14 до 22 лет включительно.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1 января каждого нового года государство будет класть на «Пушкинскую карту»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деньги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– и так до того дня, когда молодому человеку исполнится 23 года.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У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карты может быть только один владелец, она именная. На купленных билетах будет написано имя владельца, поэтому пройти по ним посторонним людям нельзя.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Она не привязана к месту жительства или к определенному городу. Поехали на каникулы в другую область? Музеи откроют свои двери и там.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В каком бы городе вы ни оказались, картой можно будет воспользоваться. Вопрос состоит уже в том, куда можно ходить по «Пушкинской карте». Полная афиша мероприятий есть на сайте </a:t>
            </a:r>
            <a:r>
              <a:rPr lang="ru-RU" sz="2000" u="sng" dirty="0" err="1">
                <a:latin typeface="Arial" pitchFamily="34" charset="0"/>
                <a:cs typeface="Arial" pitchFamily="34" charset="0"/>
                <a:hlinkClick r:id="rId2"/>
              </a:rPr>
              <a:t>культура.рф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выбираем нужный город и смотрим. Билеты можно купить онлайн. Выбор мероприятий большой.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16632"/>
            <a:ext cx="7130753" cy="936104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</a:rPr>
              <a:t>Как получить "Пушкинскую карту"?</a:t>
            </a:r>
            <a:r>
              <a:rPr lang="ru-RU" sz="3000" dirty="0" smtClean="0">
                <a:solidFill>
                  <a:schemeClr val="tx1"/>
                </a:solidFill>
              </a:rPr>
              <a:t/>
            </a:r>
            <a:br>
              <a:rPr lang="ru-RU" sz="3000" dirty="0" smtClean="0">
                <a:solidFill>
                  <a:schemeClr val="tx1"/>
                </a:solidFill>
              </a:rPr>
            </a:b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Autofit/>
          </a:bodyPr>
          <a:lstStyle/>
          <a:p>
            <a:r>
              <a:rPr lang="ru-RU" sz="2100" dirty="0" smtClean="0">
                <a:latin typeface="Arial" pitchFamily="34" charset="0"/>
                <a:cs typeface="Arial" pitchFamily="34" charset="0"/>
              </a:rPr>
              <a:t>1. Зарегистрируйтесь на </a:t>
            </a:r>
            <a:r>
              <a:rPr lang="ru-RU" sz="2100" u="sng" dirty="0" err="1" smtClean="0">
                <a:latin typeface="Arial" pitchFamily="34" charset="0"/>
                <a:cs typeface="Arial" pitchFamily="34" charset="0"/>
              </a:rPr>
              <a:t>Госуслугах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 и подтвердите учётную запись. Это можно сделать с 14 лет после получения паспорта</a:t>
            </a:r>
          </a:p>
          <a:p>
            <a:r>
              <a:rPr lang="ru-RU" sz="2100" dirty="0" smtClean="0">
                <a:latin typeface="Arial" pitchFamily="34" charset="0"/>
                <a:cs typeface="Arial" pitchFamily="34" charset="0"/>
              </a:rPr>
              <a:t>2. Установите мобильное приложение «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Госуслуги.Культура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». Оно доступно в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AppStore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Play</a:t>
            </a:r>
            <a:endParaRPr lang="ru-RU" sz="21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100" dirty="0" smtClean="0">
                <a:latin typeface="Arial" pitchFamily="34" charset="0"/>
                <a:cs typeface="Arial" pitchFamily="34" charset="0"/>
              </a:rPr>
              <a:t>3. Подтвердите выпуск Пушкинской карты. </a:t>
            </a:r>
          </a:p>
          <a:p>
            <a:r>
              <a:rPr lang="ru-RU" sz="2100" dirty="0" smtClean="0">
                <a:latin typeface="Arial" pitchFamily="34" charset="0"/>
                <a:cs typeface="Arial" pitchFamily="34" charset="0"/>
              </a:rPr>
              <a:t>Вы можете оформить виртуальную карту «Мир» прямо в приложении или получить пластиковую карту в отделении Почта Банка, предъявив паспорт и СНИЛС</a:t>
            </a:r>
            <a:r>
              <a:rPr lang="ru-RU" sz="2100" dirty="0" smtClean="0">
                <a:latin typeface="Arial" pitchFamily="34" charset="0"/>
                <a:cs typeface="Arial" pitchFamily="34" charset="0"/>
                <a:hlinkClick r:id="rId2"/>
              </a:rPr>
              <a:t> </a:t>
            </a:r>
            <a:endParaRPr lang="ru-RU" sz="21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100" dirty="0" smtClean="0">
                <a:latin typeface="Arial" pitchFamily="34" charset="0"/>
                <a:cs typeface="Arial" pitchFamily="34" charset="0"/>
              </a:rPr>
              <a:t>4. Выберите мероприятие из афиши в приложении или на сайте «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Культура.РФ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» и оплатите билет картой. При покупке билетов на сайте самой культурной организации или через кассу убедитесь, что организация участвует в программе.</a:t>
            </a:r>
          </a:p>
          <a:p>
            <a:endParaRPr lang="ru-RU" sz="2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8210873" cy="947192"/>
          </a:xfrm>
        </p:spPr>
        <p:txBody>
          <a:bodyPr>
            <a:noAutofit/>
          </a:bodyPr>
          <a:lstStyle/>
          <a:p>
            <a:pPr algn="ctr"/>
            <a:r>
              <a:rPr lang="ru-RU" sz="2900" b="1" dirty="0" smtClean="0">
                <a:solidFill>
                  <a:schemeClr val="tx1"/>
                </a:solidFill>
              </a:rPr>
              <a:t>Куда можно будет сходить</a:t>
            </a:r>
            <a:r>
              <a:rPr lang="ru-RU" sz="2900" b="1" dirty="0" smtClean="0">
                <a:solidFill>
                  <a:schemeClr val="tx1"/>
                </a:solidFill>
              </a:rPr>
              <a:t>? И как купить билет?</a:t>
            </a:r>
            <a:r>
              <a:rPr lang="ru-RU" sz="2900" dirty="0" smtClean="0">
                <a:solidFill>
                  <a:schemeClr val="tx1"/>
                </a:solidFill>
              </a:rPr>
              <a:t/>
            </a:r>
            <a:br>
              <a:rPr lang="ru-RU" sz="2900" dirty="0" smtClean="0">
                <a:solidFill>
                  <a:schemeClr val="tx1"/>
                </a:solidFill>
              </a:rPr>
            </a:br>
            <a:endParaRPr lang="ru-RU" sz="29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544616"/>
          </a:xfrm>
        </p:spPr>
        <p:txBody>
          <a:bodyPr>
            <a:normAutofit/>
          </a:bodyPr>
          <a:lstStyle/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Полная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афиша всех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мероприятий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доступна на портале "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Культура.РФ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" и в приложении "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Госуслуги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Культура".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Выберите понравившееся мероприятие в приложении "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Госуслуги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. Культура" или на портале "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Кульутра.РФ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". Оплатите билет "Пушкинской картой" там же в приложении, у билетных операторов, на сайте учреждения или прямо в кассе.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По Пушкинской карте можно будет посетить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театры, музеи, галереи, филармонию, а с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1 февраля 2022 года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доступна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продажа билетов на сеансы отечественных фильмов, созданных при поддержке Минкультуры России, Фонда кино и региональных министерств, а также отечественных фильмов, созданных до 1991 года.</a:t>
            </a:r>
            <a:endParaRPr lang="ru-RU" sz="1900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chemeClr val="tx1"/>
                </a:solidFill>
              </a:rPr>
              <a:t>Вопрос-ответ</a:t>
            </a:r>
            <a:br>
              <a:rPr lang="ru-RU" sz="3100" b="1" dirty="0" smtClean="0">
                <a:solidFill>
                  <a:schemeClr val="tx1"/>
                </a:solidFill>
              </a:rPr>
            </a:b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267672"/>
          </a:xfrm>
        </p:spPr>
        <p:txBody>
          <a:bodyPr>
            <a:normAutofit/>
          </a:bodyPr>
          <a:lstStyle/>
          <a:p>
            <a:endParaRPr lang="ru-RU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я купил билет, но по уважительной причине не смогу сходить в театр? Мне вернут деньги?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smtClean="0">
                <a:latin typeface="Arial" pitchFamily="34" charset="0"/>
                <a:cs typeface="Arial" pitchFamily="34" charset="0"/>
              </a:rPr>
              <a:t>Да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с билетами, купленными по "Пушкинской карте", действуют те же правила возврата, что и с обычными билетами. Вы сможете вернуть билет, а баланс вашей карты пополнится на стоимость возвращенного билета.</a:t>
            </a:r>
          </a:p>
          <a:p>
            <a:r>
              <a:rPr lang="ru-RU" sz="1800" b="1" dirty="0">
                <a:latin typeface="Arial" pitchFamily="34" charset="0"/>
                <a:cs typeface="Arial" pitchFamily="34" charset="0"/>
              </a:rPr>
              <a:t>Если я не успею потратить 5000 рублей до 31 декабря 2022 года, значит ли это, что в следующем году у меня будет уже 8000 на счету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ru-RU" sz="1800" dirty="0" smtClean="0">
                <a:latin typeface="Arial" pitchFamily="34" charset="0"/>
                <a:cs typeface="Arial" pitchFamily="34" charset="0"/>
              </a:rPr>
              <a:t>К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сожалению, копить "культурные" деньги не получится. И если вы не успеете их потратить в этом году, то они "сгорают". В новом году вы получите новую, определенную государством сумму. Так что не откладывайте долгожданный поход в театр на потом!</a:t>
            </a:r>
          </a:p>
          <a:p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School\Desktop\wr-96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764704"/>
            <a:ext cx="7344816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167</TotalTime>
  <Words>288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Аспект</vt:lpstr>
      <vt:lpstr>«Пушкинская карта»</vt:lpstr>
      <vt:lpstr>Проект «Пушкинская карта». </vt:lpstr>
      <vt:lpstr>Как получить "Пушкинскую карту"? </vt:lpstr>
      <vt:lpstr>Куда можно будет сходить? И как купить билет? </vt:lpstr>
      <vt:lpstr>Вопрос-ответ 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«Пушкинская карта»</dc:title>
  <dc:creator>School</dc:creator>
  <cp:lastModifiedBy>User</cp:lastModifiedBy>
  <cp:revision>17</cp:revision>
  <dcterms:created xsi:type="dcterms:W3CDTF">2021-09-20T16:45:37Z</dcterms:created>
  <dcterms:modified xsi:type="dcterms:W3CDTF">2022-01-27T10:57:12Z</dcterms:modified>
</cp:coreProperties>
</file>